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72" d="100"/>
          <a:sy n="72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27FFE4D-E84C-4DF0-4317-87BB9221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Crispy Cod Fishcake with Tomato Ketchup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Beef Olive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Classic Margherita Pizza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Italian Chicken &amp; Tomato Pasta Bake &amp; Garlic Bread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Hot Dog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Wrap &amp; Sweet </a:t>
            </a:r>
            <a:r>
              <a:rPr lang="en-US" sz="1000" b="1" dirty="0" err="1"/>
              <a:t>Chilli</a:t>
            </a:r>
            <a:r>
              <a:rPr lang="en-US" sz="1000" b="1" dirty="0"/>
              <a:t> Salsa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Baked Beans</a:t>
            </a:r>
          </a:p>
          <a:p>
            <a:endParaRPr lang="en-US" sz="1000" b="1" dirty="0"/>
          </a:p>
          <a:p>
            <a:r>
              <a:rPr lang="en-US" sz="1000" b="1" dirty="0"/>
              <a:t>Mashed Potato,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Wedges,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Savoy Cabbage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Custard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Jelly, Ice Cream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Yoghurt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4D535AA-6B70-3A50-B39E-BB423866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Homemade </a:t>
            </a:r>
            <a:r>
              <a:rPr lang="en-US" sz="1000" b="1" dirty="0" err="1"/>
              <a:t>Lasagne</a:t>
            </a:r>
            <a:r>
              <a:rPr lang="en-US" sz="1000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Turkey,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Salmon Fishcake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Golden Crumbed Fish Fingers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Steak Burger &amp; Tomato Ketchup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Crumble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Garden Peas </a:t>
            </a:r>
          </a:p>
          <a:p>
            <a:endParaRPr lang="en-US" sz="1000" b="1" dirty="0"/>
          </a:p>
          <a:p>
            <a:r>
              <a:rPr lang="en-US" sz="1000" b="1" dirty="0"/>
              <a:t>Chipped Potato, Rice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Baked Beans </a:t>
            </a:r>
          </a:p>
          <a:p>
            <a:endParaRPr lang="en-US" sz="1000" b="1" dirty="0"/>
          </a:p>
          <a:p>
            <a:r>
              <a:rPr lang="en-US" sz="1000" b="1" dirty="0"/>
              <a:t>Diced Potatoes, Mashed Potatoes, Salad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Rice, Salad, Mashed Potato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&amp; Baton Carrots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Salad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Chipped Potato, Rice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&amp;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Square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&amp; Rice Pudding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Muffin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 </a:t>
            </a:r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49A8D32-4DEF-FF4D-B8A1-1F7FD685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Mexican </a:t>
            </a:r>
            <a:r>
              <a:rPr lang="en-US" sz="1000" b="1" dirty="0" err="1"/>
              <a:t>Chilli</a:t>
            </a:r>
            <a:r>
              <a:rPr lang="en-US" sz="1000" b="1" dirty="0"/>
              <a:t> with Nachos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Meatballs with Italian Tomato &amp; Basil Sauce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Bacon Slice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Tasty Port Sausages with Tomato Ketchup or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&amp; Broccoli &amp; Coleslaw 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Salad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Pasta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</a:t>
            </a:r>
          </a:p>
          <a:p>
            <a:endParaRPr lang="en-US" sz="1000" b="1" dirty="0"/>
          </a:p>
          <a:p>
            <a:r>
              <a:rPr lang="en-US" sz="1000" b="1" dirty="0"/>
              <a:t>Steamed Rice, Chipped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Tossed Salad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Spaghetti Hoops </a:t>
            </a:r>
          </a:p>
          <a:p>
            <a:endParaRPr lang="en-US" sz="1000" b="1" dirty="0"/>
          </a:p>
          <a:p>
            <a:r>
              <a:rPr lang="en-US" sz="1000" b="1" dirty="0"/>
              <a:t>Chipped Potatoes, Mashed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Shortbread, Custard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&amp; Custard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4013343-589F-0340-CF42-8383E639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Tex-Mex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&amp; Gravy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Admiral’s Ocean Pie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Savoy Cabbage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Spaghetti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&amp; Spaghetti Hoops &amp; 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Green Beans &amp; Sweetcorn</a:t>
            </a:r>
          </a:p>
          <a:p>
            <a:endParaRPr lang="en-US" sz="1000" b="1" dirty="0"/>
          </a:p>
          <a:p>
            <a:r>
              <a:rPr lang="en-US" sz="1000" b="1" dirty="0"/>
              <a:t>Mashed Potato, Rice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75AC-7C37-6904-B241-97B5F9697338}"/>
              </a:ext>
            </a:extLst>
          </p:cNvPr>
          <p:cNvSpPr txBox="1"/>
          <p:nvPr/>
        </p:nvSpPr>
        <p:spPr>
          <a:xfrm>
            <a:off x="498614" y="244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Stuffed Bacon Roll/Bacon Slice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Cheese &amp;  Baton Carrots 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Baked Beans </a:t>
            </a:r>
          </a:p>
          <a:p>
            <a:endParaRPr lang="en-US" sz="1000" b="1" dirty="0"/>
          </a:p>
          <a:p>
            <a:r>
              <a:rPr lang="en-US" sz="1000" b="1" dirty="0"/>
              <a:t>Chipped Potatoes, Jacket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Cake &amp; Custard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Biscuit &amp; Custard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Slider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 </a:t>
            </a:r>
          </a:p>
          <a:p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4" ma:contentTypeDescription="Create a new document." ma:contentTypeScope="" ma:versionID="491c56c2a6e07e773090ece41851c3e0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830032b812f6908411761dd751c71c28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D62E09-E4AA-40BC-8E1F-66E10DA9C8E0}"/>
</file>

<file path=customXml/itemProps2.xml><?xml version="1.0" encoding="utf-8"?>
<ds:datastoreItem xmlns:ds="http://schemas.openxmlformats.org/officeDocument/2006/customXml" ds:itemID="{108694F6-0C8E-4D19-96DF-5538BBD11AC6}"/>
</file>

<file path=customXml/itemProps3.xml><?xml version="1.0" encoding="utf-8"?>
<ds:datastoreItem xmlns:ds="http://schemas.openxmlformats.org/officeDocument/2006/customXml" ds:itemID="{02F55C77-3761-45E4-932E-D9313389AC8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480</Words>
  <Application>Microsoft Office PowerPoint</Application>
  <PresentationFormat>A4 Paper (210x297 mm)</PresentationFormat>
  <Paragraphs>186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Trevor Clarke</cp:lastModifiedBy>
  <cp:revision>4</cp:revision>
  <dcterms:created xsi:type="dcterms:W3CDTF">2023-05-25T09:12:29Z</dcterms:created>
  <dcterms:modified xsi:type="dcterms:W3CDTF">2023-06-15T01:46:24Z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